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4660"/>
  </p:normalViewPr>
  <p:slideViewPr>
    <p:cSldViewPr snapToGrid="0">
      <p:cViewPr>
        <p:scale>
          <a:sx n="75" d="100"/>
          <a:sy n="75" d="100"/>
        </p:scale>
        <p:origin x="220" y="-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40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4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75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2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3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9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4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2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90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6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 dirty="0" smtClean="0"/>
              <a:t>Dynamic Programming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50877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7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8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5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0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9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5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6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Question 1: Min cost Climbing Stairs: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You are given an integer array cost where cost[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] is the cost of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ith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step on a staircase.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Once you pay the cost, you can either climb one or two steps.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You can either start from the step with index 0, or the step with index 1.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Return the minimum cost to reach the top of the floor.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Eg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= [ 1,2,3]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output = 2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61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9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41"/>
            <a:ext cx="12203289" cy="665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6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83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88"/>
            <a:ext cx="12122870" cy="6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8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0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6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9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2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3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89</Words>
  <Application>Microsoft Office PowerPoint</Application>
  <PresentationFormat>Widescreen</PresentationFormat>
  <Paragraphs>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JetBrains Mono</vt:lpstr>
      <vt:lpstr>Office Theme</vt:lpstr>
      <vt:lpstr>Dynamic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Netcracker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 Ankalaki</dc:creator>
  <cp:lastModifiedBy>Suma Ankalaki</cp:lastModifiedBy>
  <cp:revision>23</cp:revision>
  <dcterms:created xsi:type="dcterms:W3CDTF">2023-12-07T08:44:41Z</dcterms:created>
  <dcterms:modified xsi:type="dcterms:W3CDTF">2024-08-25T19:39:00Z</dcterms:modified>
</cp:coreProperties>
</file>